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57" r:id="rId5"/>
    <p:sldId id="262" r:id="rId6"/>
    <p:sldId id="258" r:id="rId7"/>
    <p:sldId id="259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37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BA1B0-8495-4ED7-AF8B-C12F81B153DD}" type="datetimeFigureOut">
              <a:rPr lang="ru-RU" smtClean="0"/>
              <a:pPr/>
              <a:t>02.06.2017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5894C-0458-418C-B433-1D762028AF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BA1B0-8495-4ED7-AF8B-C12F81B153DD}" type="datetimeFigureOut">
              <a:rPr lang="ru-RU" smtClean="0"/>
              <a:pPr/>
              <a:t>02.06.2017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5894C-0458-418C-B433-1D762028AF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BA1B0-8495-4ED7-AF8B-C12F81B153DD}" type="datetimeFigureOut">
              <a:rPr lang="ru-RU" smtClean="0"/>
              <a:pPr/>
              <a:t>02.06.2017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5894C-0458-418C-B433-1D762028AF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BA1B0-8495-4ED7-AF8B-C12F81B153DD}" type="datetimeFigureOut">
              <a:rPr lang="ru-RU" smtClean="0"/>
              <a:pPr/>
              <a:t>02.06.2017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5894C-0458-418C-B433-1D762028AF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BA1B0-8495-4ED7-AF8B-C12F81B153DD}" type="datetimeFigureOut">
              <a:rPr lang="ru-RU" smtClean="0"/>
              <a:pPr/>
              <a:t>02.06.2017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5894C-0458-418C-B433-1D762028AF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BA1B0-8495-4ED7-AF8B-C12F81B153DD}" type="datetimeFigureOut">
              <a:rPr lang="ru-RU" smtClean="0"/>
              <a:pPr/>
              <a:t>02.06.2017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5894C-0458-418C-B433-1D762028AF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BA1B0-8495-4ED7-AF8B-C12F81B153DD}" type="datetimeFigureOut">
              <a:rPr lang="ru-RU" smtClean="0"/>
              <a:pPr/>
              <a:t>02.06.2017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5894C-0458-418C-B433-1D762028AF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BA1B0-8495-4ED7-AF8B-C12F81B153DD}" type="datetimeFigureOut">
              <a:rPr lang="ru-RU" smtClean="0"/>
              <a:pPr/>
              <a:t>02.06.2017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5894C-0458-418C-B433-1D762028AF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BA1B0-8495-4ED7-AF8B-C12F81B153DD}" type="datetimeFigureOut">
              <a:rPr lang="ru-RU" smtClean="0"/>
              <a:pPr/>
              <a:t>02.06.2017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5894C-0458-418C-B433-1D762028AF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BA1B0-8495-4ED7-AF8B-C12F81B153DD}" type="datetimeFigureOut">
              <a:rPr lang="ru-RU" smtClean="0"/>
              <a:pPr/>
              <a:t>02.06.2017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5894C-0458-418C-B433-1D762028AF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BA1B0-8495-4ED7-AF8B-C12F81B153DD}" type="datetimeFigureOut">
              <a:rPr lang="ru-RU" smtClean="0"/>
              <a:pPr/>
              <a:t>02.06.2017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5894C-0458-418C-B433-1D762028AF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0BA1B0-8495-4ED7-AF8B-C12F81B153DD}" type="datetimeFigureOut">
              <a:rPr lang="ru-RU" smtClean="0"/>
              <a:pPr/>
              <a:t>02.06.2017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C5894C-0458-418C-B433-1D762028AF5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jSIulic6Cyo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www.youtube.com/watch?v=GwQCoWzxkY4" TargetMode="External"/><Relationship Id="rId4" Type="http://schemas.openxmlformats.org/officeDocument/2006/relationships/hyperlink" Target="https://www.youtube.com/watch?v=6ADoPvWVMzY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Марина\Desktop\maxresdefaul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4342" y="0"/>
            <a:ext cx="9168342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167713" y="1700808"/>
            <a:ext cx="7245894" cy="273921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ДЕЯТЕЛЬНОСТЬ МАИ </a:t>
            </a:r>
          </a:p>
          <a:p>
            <a:pPr algn="ctr"/>
            <a:r>
              <a:rPr lang="ru-RU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ИВДИВО </a:t>
            </a:r>
          </a:p>
          <a:p>
            <a:pPr algn="ctr"/>
            <a:r>
              <a:rPr lang="ru-RU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1982 ИЗНАЧАЛЬНОСТИ</a:t>
            </a:r>
          </a:p>
          <a:p>
            <a:pPr algn="ctr"/>
            <a:endParaRPr lang="ru-RU" sz="2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pPr algn="ctr"/>
            <a:r>
              <a:rPr lang="ru-RU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2016-2017  СИНТЕЗ-ГОД</a:t>
            </a:r>
            <a:endParaRPr lang="ru-RU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Марина\Desktop\ppt-design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3946" y="0"/>
            <a:ext cx="9272017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835696" y="404664"/>
            <a:ext cx="514435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Задачи </a:t>
            </a:r>
          </a:p>
          <a:p>
            <a:pPr algn="ctr"/>
            <a:r>
              <a:rPr lang="ru-RU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на 2017-2018 синтез-год</a:t>
            </a:r>
            <a:endParaRPr lang="ru-RU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5536" y="1484784"/>
            <a:ext cx="8280920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/>
            <a:r>
              <a:rPr lang="ru-RU" sz="2000" b="1" dirty="0" smtClean="0">
                <a:solidFill>
                  <a:srgbClr val="1F497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itchFamily="2" charset="-79"/>
              </a:rPr>
              <a:t>1.    Организация </a:t>
            </a:r>
            <a:r>
              <a:rPr lang="ru-RU" sz="2000" b="1" dirty="0">
                <a:solidFill>
                  <a:srgbClr val="1F497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itchFamily="2" charset="-79"/>
              </a:rPr>
              <a:t>Метагалактической Ментальной среды ИВДИВО 1982 Изначальности  на территории Подразделения</a:t>
            </a:r>
          </a:p>
          <a:p>
            <a:pPr lvl="0"/>
            <a:r>
              <a:rPr lang="ru-RU" sz="2000" b="1" dirty="0" smtClean="0">
                <a:solidFill>
                  <a:srgbClr val="1F497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itchFamily="2" charset="-79"/>
              </a:rPr>
              <a:t>2.     Активность </a:t>
            </a:r>
            <a:r>
              <a:rPr lang="ru-RU" sz="2000" b="1" dirty="0">
                <a:solidFill>
                  <a:srgbClr val="1F497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itchFamily="2" charset="-79"/>
              </a:rPr>
              <a:t>каждого Служащего в публикации различных материалов  (</a:t>
            </a:r>
            <a:r>
              <a:rPr lang="ru-RU" sz="2000" b="1" dirty="0" err="1">
                <a:solidFill>
                  <a:srgbClr val="1F497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itchFamily="2" charset="-79"/>
              </a:rPr>
              <a:t>синтезный</a:t>
            </a:r>
            <a:r>
              <a:rPr lang="ru-RU" sz="2000" b="1" dirty="0">
                <a:solidFill>
                  <a:srgbClr val="1F497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itchFamily="2" charset="-79"/>
              </a:rPr>
              <a:t> опыт, статьи, разработка Частей и т.д.)</a:t>
            </a:r>
          </a:p>
          <a:p>
            <a:pPr marL="342900" lvl="0" indent="-342900"/>
            <a:r>
              <a:rPr lang="ru-RU" sz="2000" b="1" dirty="0" smtClean="0">
                <a:solidFill>
                  <a:srgbClr val="1F497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itchFamily="2" charset="-79"/>
              </a:rPr>
              <a:t>3.     Развитие  </a:t>
            </a:r>
            <a:r>
              <a:rPr lang="ru-RU" sz="2000" b="1" dirty="0">
                <a:solidFill>
                  <a:srgbClr val="1F497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itchFamily="2" charset="-79"/>
              </a:rPr>
              <a:t>видов Мышления</a:t>
            </a:r>
          </a:p>
          <a:p>
            <a:pPr marL="457200" indent="-457200">
              <a:buAutoNum type="arabicPeriod" startAt="4"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itchFamily="2" charset="-79"/>
              </a:rPr>
              <a:t>Фиксация деятельности Подразделения в городских СМИ.</a:t>
            </a:r>
          </a:p>
          <a:p>
            <a:pPr marL="457200" indent="-457200">
              <a:buAutoNum type="arabicPeriod" startAt="4"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itchFamily="2" charset="-79"/>
              </a:rPr>
              <a:t>Развитие странички «Метагалактический Центр Новосибирск» в Контакте</a:t>
            </a:r>
          </a:p>
          <a:p>
            <a:pPr marL="457200" indent="-457200">
              <a:buAutoNum type="arabicPeriod" startAt="4"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itchFamily="2" charset="-79"/>
              </a:rPr>
              <a:t>Развитие и совершенствование сайта Подразделения</a:t>
            </a:r>
          </a:p>
          <a:p>
            <a:pPr marL="342900" indent="-342900"/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itchFamily="2" charset="-79"/>
              </a:rPr>
              <a:t>7.    Деятельность Метагалактического клуба как подготовка к вхождению в  Метагалактическую Философию Синтеза.</a:t>
            </a:r>
          </a:p>
          <a:p>
            <a:pPr marL="342900" indent="-342900"/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itchFamily="2" charset="-79"/>
              </a:rPr>
              <a:t>8</a:t>
            </a:r>
            <a:r>
              <a:rPr lang="ru-RU" sz="2000" b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itchFamily="2" charset="-79"/>
              </a:rPr>
              <a:t>.   Организация 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itchFamily="2" charset="-79"/>
              </a:rPr>
              <a:t>Студии мысли и слова.</a:t>
            </a:r>
          </a:p>
          <a:p>
            <a:pPr marL="342900" indent="-342900">
              <a:buAutoNum type="arabicPeriod"/>
            </a:pPr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676372" y="6233416"/>
            <a:ext cx="80373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Аватар</a:t>
            </a: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ИВ МАИ ИВО 1982И, ИВАС Саввы Святы, Служащий Марина Бартенева</a:t>
            </a:r>
            <a:endParaRPr lang="ru-RU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Users\Марина\Desktop\i (3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971600" y="620688"/>
            <a:ext cx="7128792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Цель МАИ ИВДИВО 1982 И:</a:t>
            </a:r>
          </a:p>
          <a:p>
            <a:pPr algn="just"/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pPr algn="just">
              <a:buFontTx/>
              <a:buChar char="-"/>
            </a:pP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Развитие Метагалактической Ментальности территории Подразделения</a:t>
            </a:r>
          </a:p>
          <a:p>
            <a:pPr algn="ctr"/>
            <a:endParaRPr lang="ru-RU" sz="2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pPr algn="ctr"/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Задачи:</a:t>
            </a:r>
          </a:p>
          <a:p>
            <a:pPr algn="ctr"/>
            <a:endParaRPr lang="ru-RU" sz="2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pPr algn="just">
              <a:buFontTx/>
              <a:buChar char="-"/>
            </a:pP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Организация Ментальной среды Подразделения Служащими МАИ</a:t>
            </a:r>
          </a:p>
          <a:p>
            <a:pPr algn="just">
              <a:buFontTx/>
              <a:buChar char="-"/>
            </a:pPr>
            <a:endParaRPr lang="ru-RU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pPr algn="just">
              <a:buFontTx/>
              <a:buChar char="-"/>
            </a:pP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Разработка видов Мышления</a:t>
            </a:r>
          </a:p>
          <a:p>
            <a:pPr algn="just">
              <a:buFontTx/>
              <a:buChar char="-"/>
            </a:pPr>
            <a:endParaRPr lang="ru-RU" sz="2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pPr algn="just"/>
            <a:endParaRPr lang="ru-RU" sz="2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pPr algn="just"/>
            <a:endParaRPr lang="ru-RU" sz="2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Марина\Desktop\i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73692" cy="6872278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438642" y="404664"/>
            <a:ext cx="7380547" cy="31085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Расписание занятий МАИ</a:t>
            </a:r>
          </a:p>
          <a:p>
            <a:pPr algn="ctr"/>
            <a:endParaRPr lang="ru-RU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pPr algn="just">
              <a:buFontTx/>
              <a:buChar char="-"/>
            </a:pP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Развитие Мышления</a:t>
            </a:r>
          </a:p>
          <a:p>
            <a:pPr algn="just">
              <a:buFontTx/>
              <a:buChar char="-"/>
            </a:pPr>
            <a:endParaRPr lang="ru-RU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pPr algn="just">
              <a:buFontTx/>
              <a:buChar char="-"/>
            </a:pP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Советы МАИ</a:t>
            </a:r>
          </a:p>
          <a:p>
            <a:pPr algn="just">
              <a:buFontTx/>
              <a:buChar char="-"/>
            </a:pPr>
            <a:endParaRPr lang="ru-RU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pPr algn="just">
              <a:buFontTx/>
              <a:buChar char="-"/>
            </a:pP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Разработка 2-й Профессией </a:t>
            </a: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В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ершитель Судьбы</a:t>
            </a:r>
          </a:p>
          <a:p>
            <a:pPr algn="just"/>
            <a:endParaRPr lang="ru-RU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pPr algn="just">
              <a:buFontTx/>
              <a:buChar char="-"/>
            </a:pP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Метагалактический клуб</a:t>
            </a:r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Марина\Desktop\i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73692" cy="6872278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611560" y="908720"/>
            <a:ext cx="7560840" cy="418576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Развитие </a:t>
            </a:r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МЫШЛЕНИЯ</a:t>
            </a:r>
          </a:p>
          <a:p>
            <a:pPr>
              <a:buFont typeface="Arial" pitchFamily="34" charset="0"/>
              <a:buChar char="•"/>
            </a:pPr>
            <a:endParaRPr lang="ru-RU" sz="2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ru-RU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23 принципа формального </a:t>
            </a:r>
            <a:r>
              <a:rPr lang="ru-RU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мышления</a:t>
            </a:r>
          </a:p>
          <a:p>
            <a:pPr algn="just">
              <a:buFont typeface="Arial" pitchFamily="34" charset="0"/>
              <a:buChar char="•"/>
            </a:pPr>
            <a:r>
              <a:rPr lang="ru-RU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Масштабность ассоциативным мышлением</a:t>
            </a:r>
          </a:p>
          <a:p>
            <a:pPr algn="just">
              <a:buFont typeface="Arial" pitchFamily="34" charset="0"/>
              <a:buChar char="•"/>
            </a:pPr>
            <a:r>
              <a:rPr lang="ru-RU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тренинг  Образного Мышления с ИВАС Эльдаром Софией </a:t>
            </a:r>
          </a:p>
          <a:p>
            <a:pPr>
              <a:buFont typeface="Arial" pitchFamily="34" charset="0"/>
              <a:buChar char="•"/>
            </a:pPr>
            <a:endParaRPr lang="ru-RU" sz="32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Марина\Desktop\i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73692" cy="6872278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611560" y="476672"/>
            <a:ext cx="7776864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Советы МАИ</a:t>
            </a:r>
          </a:p>
          <a:p>
            <a:pPr algn="ctr"/>
            <a:endParaRPr lang="ru-RU" sz="1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pPr algn="just"/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Тема Совета: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Стяжание </a:t>
            </a:r>
            <a:r>
              <a:rPr lang="ru-RU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Шуньяты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ИВ Христа.</a:t>
            </a:r>
          </a:p>
          <a:p>
            <a:pPr algn="just">
              <a:buFontTx/>
              <a:buChar char="-"/>
            </a:pP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Результат: стяжание </a:t>
            </a: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 видов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Воскрешения  (</a:t>
            </a: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ЭП, Словом, Алфавитом, Ментальностью ИВО, Мышлением, Сердцем, Временем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 algn="just"/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Тема Совета: 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Тренировка на выражение ИВО, ИВИ ИВО, </a:t>
            </a: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ИВАС.</a:t>
            </a:r>
          </a:p>
          <a:p>
            <a:pPr algn="just"/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Результат: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Расшифровка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тем развития </a:t>
            </a: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месяц:</a:t>
            </a:r>
          </a:p>
          <a:p>
            <a:pPr algn="just"/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Развитие Ментальности каждого человека на территории Подразделения Синтезом Синтезов ИВО</a:t>
            </a:r>
          </a:p>
          <a:p>
            <a:pPr algn="just"/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научно-техническое развитие Синтезом ИВО</a:t>
            </a:r>
          </a:p>
          <a:p>
            <a:pPr algn="just"/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Развитие новых культурно-образовательных технологий</a:t>
            </a:r>
          </a:p>
          <a:p>
            <a:pPr algn="just"/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Пробуждение индивидуальности каждого Образом Отца ИВО</a:t>
            </a:r>
          </a:p>
          <a:p>
            <a:pPr algn="just">
              <a:buFontTx/>
              <a:buChar char="-"/>
            </a:pP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Развитие </a:t>
            </a: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конфедеративных отношений граждан Воскрешением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ИВО</a:t>
            </a:r>
          </a:p>
          <a:p>
            <a:pPr algn="just">
              <a:buFontTx/>
              <a:buChar char="-"/>
            </a:pPr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FontTx/>
              <a:buChar char="-"/>
            </a:pP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итоговом Совете сложилось ядро МАИ из 30 задач, данных на год.</a:t>
            </a:r>
            <a:endParaRPr lang="ru-RU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Марина\Desktop\i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73692" cy="6872278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467544" y="404664"/>
            <a:ext cx="7200800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ru-RU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Разработка 2-й Профессией Вершитель Судьбы</a:t>
            </a:r>
          </a:p>
          <a:p>
            <a:endParaRPr lang="ru-RU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547664" y="1844824"/>
          <a:ext cx="6912768" cy="4752782"/>
        </p:xfrm>
        <a:graphic>
          <a:graphicData uri="http://schemas.openxmlformats.org/drawingml/2006/table">
            <a:tbl>
              <a:tblPr/>
              <a:tblGrid>
                <a:gridCol w="6912768"/>
              </a:tblGrid>
              <a:tr h="6938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Действие Вершителя Судьбы Совершенным Сердцем</a:t>
                      </a:r>
                      <a:endParaRPr lang="ru-RU" sz="24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38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Пробуждение ВС Пламенем Изначального Будды</a:t>
                      </a:r>
                      <a:endParaRPr lang="ru-RU" sz="24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38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Индивидуализация Духа ВС Волей ИВО</a:t>
                      </a:r>
                      <a:endParaRPr lang="ru-RU" sz="24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9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ВС распознаёт Дух Мира </a:t>
                      </a:r>
                      <a:endParaRPr lang="ru-RU" sz="24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9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err="1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Синтезный</a:t>
                      </a:r>
                      <a:r>
                        <a:rPr lang="ru-RU" sz="2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 взгляд ВС</a:t>
                      </a:r>
                      <a:endParaRPr lang="ru-RU" sz="24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38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Пробуждение Мышления Чашей ВС</a:t>
                      </a:r>
                      <a:endParaRPr lang="ru-RU" sz="24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9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err="1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Амато</a:t>
                      </a:r>
                      <a:r>
                        <a:rPr lang="ru-RU" sz="24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ВС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err="1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Вершение</a:t>
                      </a:r>
                      <a:r>
                        <a:rPr lang="ru-RU" sz="24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Судьбы</a:t>
                      </a:r>
                      <a:endParaRPr lang="ru-RU" sz="24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Марина\Desktop\i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73692" cy="6872278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1043608" y="476672"/>
            <a:ext cx="602120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Метагалактический клуб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83568" y="1052736"/>
          <a:ext cx="7920880" cy="5631804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3672408"/>
                <a:gridCol w="4248472"/>
              </a:tblGrid>
              <a:tr h="8866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Просмотр и обсуждение фильма «</a:t>
                      </a:r>
                      <a:r>
                        <a:rPr lang="ru-RU" sz="1800" b="1" dirty="0" err="1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Интерстеллар</a:t>
                      </a:r>
                      <a:r>
                        <a:rPr lang="ru-RU" sz="18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»</a:t>
                      </a:r>
                      <a:endParaRPr lang="ru-RU" sz="18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33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Действие Образом Отца</a:t>
                      </a:r>
                      <a:endParaRPr lang="ru-RU" sz="18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Практика – Тренинг Образом Отца</a:t>
                      </a:r>
                      <a:endParaRPr lang="ru-RU" sz="1800" b="1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99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Действие Словом Отца</a:t>
                      </a:r>
                      <a:endParaRPr lang="ru-RU" sz="18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Опыт Служащих применения Слова Отца в жизни</a:t>
                      </a:r>
                      <a:endParaRPr lang="ru-RU" sz="1800" b="1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99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Активация Душою</a:t>
                      </a:r>
                      <a:endParaRPr lang="ru-RU" sz="1800" b="1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Просмотр и обсуждение Мультфильм «</a:t>
                      </a:r>
                      <a:r>
                        <a:rPr lang="ru-RU" sz="1800" b="1" dirty="0" err="1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Хортон</a:t>
                      </a:r>
                      <a:r>
                        <a:rPr lang="ru-RU" sz="18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»</a:t>
                      </a:r>
                      <a:endParaRPr lang="ru-RU" sz="18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99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Как мы мыслим</a:t>
                      </a:r>
                      <a:endParaRPr lang="ru-RU" sz="1800" b="1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Док. фильм  о движении квантовых частиц</a:t>
                      </a:r>
                      <a:endParaRPr lang="ru-RU" sz="18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99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Сердечность</a:t>
                      </a:r>
                      <a:endParaRPr lang="ru-RU" sz="1800" b="1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Фильм «Цирк </a:t>
                      </a:r>
                      <a:r>
                        <a:rPr lang="ru-RU" sz="1800" b="1" dirty="0" err="1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Дю</a:t>
                      </a:r>
                      <a:r>
                        <a:rPr lang="ru-RU" sz="18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 Солей. Сказочный мир»</a:t>
                      </a:r>
                      <a:endParaRPr lang="ru-RU" sz="18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33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Интеллект</a:t>
                      </a:r>
                      <a:endParaRPr lang="ru-RU" sz="18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Мозговой штурм на тему новых стандартов образования </a:t>
                      </a:r>
                      <a:endParaRPr lang="ru-RU" sz="18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33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Столпность</a:t>
                      </a:r>
                      <a:endParaRPr lang="ru-RU" sz="1800" b="1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Просмотр и обсуждение фильма «Время</a:t>
                      </a:r>
                      <a:r>
                        <a:rPr lang="ru-RU" sz="1800" b="1" baseline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 Первых</a:t>
                      </a:r>
                      <a:r>
                        <a:rPr lang="ru-RU" sz="1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»</a:t>
                      </a:r>
                      <a:endParaRPr lang="ru-RU" sz="18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1" descr="C:\Users\Марина\Desktop\i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54955" y="0"/>
            <a:ext cx="9198955" cy="6891203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115616" y="692696"/>
            <a:ext cx="71801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Публикации Служащих в ИВДИВО</a:t>
            </a:r>
            <a:endParaRPr lang="ru-RU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1556792"/>
            <a:ext cx="799288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16.03.2017	Виды Воскрешений. Результат работы Совета МАИ Подразделения 510И, Новосибирск</a:t>
            </a: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08.03.2017	Деятельность Мг клуба в Новосибирске</a:t>
            </a: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26.02.2017	Праздник Воинов Синтеза Новосибирск 26.02.2017	Занятие МАИ Подразделения 510 Изначальности по Формальному мышлению </a:t>
            </a:r>
          </a:p>
          <a:p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26.02.2017	Перспективное развитие социума Метагалактической Гражданской Конфедерацией Новосибирск </a:t>
            </a:r>
          </a:p>
          <a:p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25.02.2017      Самолёт </a:t>
            </a: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25.02.2017	Романс-романс, кто его не любит</a:t>
            </a: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12.12.2016	Праздничная </a:t>
            </a:r>
            <a:r>
              <a:rPr lang="ru-RU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Теофа</a:t>
            </a: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двух Праздников</a:t>
            </a:r>
          </a:p>
          <a:p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10.12.2016	Праздник «День Метагалактического Образования» и Фестиваль спортивной гимнастики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Марина\Desktop\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45312" y="-88221"/>
            <a:ext cx="9272397" cy="6946221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0" y="1268760"/>
            <a:ext cx="8532440" cy="437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u="sng" dirty="0" smtClean="0">
                <a:latin typeface="Arial" pitchFamily="34" charset="0"/>
                <a:cs typeface="Arial" pitchFamily="34" charset="0"/>
                <a:hlinkClick r:id="rId3"/>
              </a:rPr>
              <a:t>Никита </a:t>
            </a:r>
            <a:r>
              <a:rPr lang="ru-RU" sz="2000" b="1" u="sng" dirty="0" err="1" smtClean="0">
                <a:latin typeface="Arial" pitchFamily="34" charset="0"/>
                <a:cs typeface="Arial" pitchFamily="34" charset="0"/>
                <a:hlinkClick r:id="rId3"/>
              </a:rPr>
              <a:t>Антаков</a:t>
            </a:r>
            <a:r>
              <a:rPr lang="ru-RU" sz="2000" b="1" u="sng" dirty="0" smtClean="0">
                <a:latin typeface="Arial" pitchFamily="34" charset="0"/>
                <a:cs typeface="Arial" pitchFamily="34" charset="0"/>
                <a:hlinkClick r:id="rId3"/>
              </a:rPr>
              <a:t> –  316 просмотров</a:t>
            </a:r>
            <a:r>
              <a:rPr lang="ru-RU" sz="2000" b="1" dirty="0" smtClean="0">
                <a:latin typeface="Arial" pitchFamily="34" charset="0"/>
                <a:cs typeface="Arial" pitchFamily="34" charset="0"/>
                <a:hlinkClick r:id="rId3"/>
              </a:rPr>
              <a:t>   </a:t>
            </a:r>
          </a:p>
          <a:p>
            <a:r>
              <a:rPr lang="en-US" sz="2000" b="1" dirty="0" smtClean="0">
                <a:latin typeface="Arial" pitchFamily="34" charset="0"/>
                <a:cs typeface="Arial" pitchFamily="34" charset="0"/>
                <a:hlinkClick r:id="rId3"/>
              </a:rPr>
              <a:t>https://www.youtube.com/watch?v=1PSoj_VwXt4</a:t>
            </a:r>
            <a:endParaRPr lang="ru-RU" sz="2000" b="1" dirty="0" smtClean="0">
              <a:latin typeface="Arial" pitchFamily="34" charset="0"/>
              <a:cs typeface="Arial" pitchFamily="34" charset="0"/>
              <a:hlinkClick r:id="rId3"/>
            </a:endParaRPr>
          </a:p>
          <a:p>
            <a:endParaRPr lang="ru-RU" sz="2000" b="1" dirty="0" smtClean="0">
              <a:latin typeface="Arial" pitchFamily="34" charset="0"/>
              <a:cs typeface="Arial" pitchFamily="34" charset="0"/>
              <a:hlinkClick r:id="rId3"/>
            </a:endParaRPr>
          </a:p>
          <a:p>
            <a:r>
              <a:rPr lang="ru-RU" sz="2000" b="1" dirty="0" smtClean="0">
                <a:latin typeface="Arial" pitchFamily="34" charset="0"/>
                <a:cs typeface="Arial" pitchFamily="34" charset="0"/>
                <a:hlinkClick r:id="rId3"/>
              </a:rPr>
              <a:t>Наташа Кузьмина </a:t>
            </a:r>
          </a:p>
          <a:p>
            <a:r>
              <a:rPr lang="en-US" sz="2000" b="1" dirty="0" smtClean="0">
                <a:latin typeface="Arial" pitchFamily="34" charset="0"/>
                <a:cs typeface="Arial" pitchFamily="34" charset="0"/>
                <a:hlinkClick r:id="rId3"/>
              </a:rPr>
              <a:t>https://www.youtube.com/watch?v=jSIulic6Cyo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 – 460 просмотров</a:t>
            </a:r>
          </a:p>
          <a:p>
            <a:endParaRPr lang="ru-RU" sz="2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Елена Кузьмина </a:t>
            </a:r>
            <a:r>
              <a:rPr lang="en-US" sz="2000" b="1" dirty="0" smtClean="0">
                <a:latin typeface="Arial" pitchFamily="34" charset="0"/>
                <a:cs typeface="Arial" pitchFamily="34" charset="0"/>
                <a:hlinkClick r:id="rId4"/>
              </a:rPr>
              <a:t>https://www.youtube.com/watch?v=6ADoPvWVMzY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 – 175 просмотров</a:t>
            </a:r>
          </a:p>
          <a:p>
            <a:endParaRPr lang="ru-RU" sz="2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Валентина </a:t>
            </a:r>
            <a:r>
              <a:rPr lang="ru-RU" sz="2000" b="1" dirty="0" err="1" smtClean="0">
                <a:latin typeface="Arial" pitchFamily="34" charset="0"/>
                <a:cs typeface="Arial" pitchFamily="34" charset="0"/>
              </a:rPr>
              <a:t>Орленко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smtClean="0">
                <a:latin typeface="Arial" pitchFamily="34" charset="0"/>
                <a:cs typeface="Arial" pitchFamily="34" charset="0"/>
                <a:hlinkClick r:id="rId5"/>
              </a:rPr>
              <a:t>https://www.youtube.com/watch?v=GwQCoWzxkY4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 – 143 просмотра</a:t>
            </a:r>
          </a:p>
          <a:p>
            <a:endParaRPr lang="ru-RU" sz="2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Всего опубликовано 8 отзывов на сайте </a:t>
            </a:r>
            <a:r>
              <a:rPr lang="ru-RU" sz="2000" b="1" dirty="0" err="1" smtClean="0">
                <a:latin typeface="Arial" pitchFamily="34" charset="0"/>
                <a:cs typeface="Arial" pitchFamily="34" charset="0"/>
              </a:rPr>
              <a:t>домчеловека.орг</a:t>
            </a:r>
            <a:endParaRPr lang="ru-RU" sz="2000" b="1" dirty="0" smtClean="0"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979712" y="548680"/>
            <a:ext cx="57102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u="sng" dirty="0" smtClean="0">
                <a:latin typeface="Arial Black" pitchFamily="34" charset="0"/>
                <a:hlinkClick r:id="rId3"/>
              </a:rPr>
              <a:t>Отзывы о Философии Синтеза </a:t>
            </a:r>
            <a:endParaRPr lang="ru-RU" sz="2400" u="sng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</TotalTime>
  <Words>425</Words>
  <Application>Microsoft Office PowerPoint</Application>
  <PresentationFormat>Экран (4:3)</PresentationFormat>
  <Paragraphs>100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Марина</dc:creator>
  <cp:lastModifiedBy>1</cp:lastModifiedBy>
  <cp:revision>25</cp:revision>
  <dcterms:created xsi:type="dcterms:W3CDTF">2017-05-24T17:27:54Z</dcterms:created>
  <dcterms:modified xsi:type="dcterms:W3CDTF">2017-06-02T06:07:32Z</dcterms:modified>
</cp:coreProperties>
</file>