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A1B0-8495-4ED7-AF8B-C12F81B153DD}" type="datetimeFigureOut">
              <a:rPr lang="ru-RU" smtClean="0"/>
              <a:pPr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894C-0458-418C-B433-1D762028A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SIulic6Cy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GwQCoWzxkY4" TargetMode="External"/><Relationship Id="rId4" Type="http://schemas.openxmlformats.org/officeDocument/2006/relationships/hyperlink" Target="https://www.youtube.com/watch?v=6ADoPvWVMz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ина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342" y="0"/>
            <a:ext cx="916834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67713" y="1700808"/>
            <a:ext cx="7245894" cy="27392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ДЕЯТЕЛЬНОСТЬ МАИ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ИВДИВО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1982 ИЗНАЧАЛЬНОСТИ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2016-2017  СИНТЕЗ-ГОД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ppt-desig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946" y="0"/>
            <a:ext cx="9272017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404664"/>
            <a:ext cx="51443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 2017-2018 синтез-год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1.    Организация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Метагалактической Ментальной среды ИВДИВО 1982 Изначальности  на территории Подразделения</a:t>
            </a:r>
          </a:p>
          <a:p>
            <a:pPr lvl="0"/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2.     Активность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каждого Служащего в публикации различных материалов  (</a:t>
            </a:r>
            <a:r>
              <a:rPr lang="ru-RU" sz="2000" b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синтезный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опыт, статьи, разработка Частей и т.д.)</a:t>
            </a:r>
          </a:p>
          <a:p>
            <a:pPr marL="342900" lvl="0" indent="-342900"/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3.     Развитие 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видов Мышления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Фиксация деятельности Подразделения в городских СМИ.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Развитие странички «Метагалактический Центр Новосибирск» в Контакте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Развитие и совершенствование сайта Подразделения</a:t>
            </a:r>
          </a:p>
          <a:p>
            <a:pPr marL="342900"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7.    Деятельность Метагалактического клуба как подготовка к вхождению в  Метагалактическую Философию Синтеза.</a:t>
            </a:r>
          </a:p>
          <a:p>
            <a:pPr marL="342900"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8</a:t>
            </a:r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   Организация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Студии мысли и слова.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76372" y="6233416"/>
            <a:ext cx="80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ИВ МАИ ИВО 1982И, ИВАС Саввы Святы, Служащий Марина Бартенева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рина\Desktop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620688"/>
            <a:ext cx="7128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МАИ ИВДИВО 1982 И:</a:t>
            </a:r>
          </a:p>
          <a:p>
            <a:pPr algn="just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Развитие Метагалактической Ментальности территории Подразделения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Задачи: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Организация Ментальной среды Подразделения Служащими МАИ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Разработка видов Мышления</a:t>
            </a:r>
          </a:p>
          <a:p>
            <a:pPr algn="just">
              <a:buFontTx/>
              <a:buChar char="-"/>
            </a:pP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73692" cy="68722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8642" y="404664"/>
            <a:ext cx="738054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Расписание занятий МАИ</a:t>
            </a:r>
          </a:p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Развитие Мышления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Советы МАИ</a:t>
            </a:r>
          </a:p>
          <a:p>
            <a:pPr algn="just">
              <a:buFontTx/>
              <a:buChar char="-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Разработка 2-й Профессией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ершитель Судьбы</a:t>
            </a:r>
          </a:p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Метагалактический клуб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73692" cy="68722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908720"/>
            <a:ext cx="7560840" cy="418576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Развитие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МЫШЛЕНИЯ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принципа формального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Масштабность ассоциативным мышлением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тренинг  Образного Мышления с ИВАС Эльдаром Софией </a:t>
            </a: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73692" cy="68722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476672"/>
            <a:ext cx="77768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Советы МАИ</a:t>
            </a:r>
          </a:p>
          <a:p>
            <a:pPr algn="ctr"/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Совета: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Стяжание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Шуньяты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ИВ Христа.</a:t>
            </a:r>
          </a:p>
          <a:p>
            <a:pPr algn="just">
              <a:buFontTx/>
              <a:buChar char="-"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Результат: стяжание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видов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Воскрешения  (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ЭП, Словом, Алфавитом, Ментальностью ИВО, Мышлением, Сердцем, Временем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Совета: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Тренировка на выражение ИВО, ИВИ ИВО,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ИВАС.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Результат: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Расшифровка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 развития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месяц: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Ментальности каждого человека на территории Подразделения Синтезом Синтезов ИВО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научно-техническое развитие Синтезом ИВО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Развитие новых культурно-образовательных технологий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Пробуждение индивидуальности каждого Образом Отца ИВО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Развитие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конфедеративных отношений граждан Воскрешением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ИВО</a:t>
            </a:r>
          </a:p>
          <a:p>
            <a:pPr algn="just">
              <a:buFontTx/>
              <a:buChar char="-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итоговом Совете сложилось ядро МАИ из 30 задач, данных на год.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73692" cy="68722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04664"/>
            <a:ext cx="7200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Разработка 2-й Профессией Вершитель Судьбы</a:t>
            </a:r>
          </a:p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1844824"/>
          <a:ext cx="6912768" cy="4752782"/>
        </p:xfrm>
        <a:graphic>
          <a:graphicData uri="http://schemas.openxmlformats.org/drawingml/2006/table">
            <a:tbl>
              <a:tblPr/>
              <a:tblGrid>
                <a:gridCol w="6912768"/>
              </a:tblGrid>
              <a:tr h="693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Действие Вершителя Судьбы Совершенным Сердцем</a:t>
                      </a:r>
                      <a:endParaRPr lang="ru-RU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Пробуждение ВС Пламенем Изначального Будды</a:t>
                      </a:r>
                      <a:endParaRPr lang="ru-RU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Индивидуализация Духа ВС Волей ИВО</a:t>
                      </a:r>
                      <a:endParaRPr lang="ru-RU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ВС распознаёт Дух Мира </a:t>
                      </a:r>
                      <a:endParaRPr lang="ru-RU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Синтезный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взгляд ВС</a:t>
                      </a:r>
                      <a:endParaRPr lang="ru-RU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Пробуждение Мышления Чашей ВС</a:t>
                      </a:r>
                      <a:endParaRPr lang="ru-RU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Амато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Вершение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Судьбы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Мари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73692" cy="687227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43608" y="476672"/>
            <a:ext cx="6021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Метагалактический клуб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052736"/>
          <a:ext cx="7920880" cy="56318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72408"/>
                <a:gridCol w="4248472"/>
              </a:tblGrid>
              <a:tr h="886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Просмотр и обсуждение фильма «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Интерстеллар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Действие Образом Отца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Практика – Тренинг Образом Отца</a:t>
                      </a:r>
                      <a:endParaRPr lang="ru-RU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Действие Словом Отца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Опыт Служащих применения Слова Отца в жизни</a:t>
                      </a:r>
                      <a:endParaRPr lang="ru-RU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Активация Душою</a:t>
                      </a:r>
                      <a:endParaRPr lang="ru-RU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Просмотр и обсуждение Мультфильм «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Хортон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Как мы мыслим</a:t>
                      </a:r>
                      <a:endParaRPr lang="ru-RU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Док. фильм  о движении квантовых частиц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Сердечность</a:t>
                      </a:r>
                      <a:endParaRPr lang="ru-RU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Фильм «Цирк 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Дю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Солей. Сказочный мир»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Интеллект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Мозговой штурм на тему новых стандартов образования 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Столпность</a:t>
                      </a:r>
                      <a:endParaRPr lang="ru-RU"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Просмотр и обсуждение фильма «Время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Первых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Марин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955" y="0"/>
            <a:ext cx="9198955" cy="68912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692696"/>
            <a:ext cx="7180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Публикации Служащих в ИВДИВО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16.03.2017	Виды Воскрешений. Результат работы Совета МАИ Подразделения 510И, Новосибирск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08.03.2017	Деятельность Мг клуба в Новосибирске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26.02.2017	Праздник Воинов Синтеза Новосибирск 26.02.2017	Занятие МАИ Подразделения 510 Изначальности по Формальному мышлению 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26.02.2017	Перспективное развитие социума Метагалактической Гражданской Конфедерацией Новосибирск 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25.02.2017      Самолёт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25.02.2017	Романс-романс, кто его не любит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12.12.2016	Праздничная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Теофа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двух Праздников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10.12.2016	Праздник «День Метагалактического Образования» и Фестиваль спортивной гимнастики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5312" y="-88221"/>
            <a:ext cx="9272397" cy="694622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1268760"/>
            <a:ext cx="853244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Arial" pitchFamily="34" charset="0"/>
                <a:cs typeface="Arial" pitchFamily="34" charset="0"/>
                <a:hlinkClick r:id="rId3"/>
              </a:rPr>
              <a:t>Никита </a:t>
            </a:r>
            <a:r>
              <a:rPr lang="ru-RU" sz="2000" b="1" u="sng" dirty="0" err="1" smtClean="0">
                <a:latin typeface="Arial" pitchFamily="34" charset="0"/>
                <a:cs typeface="Arial" pitchFamily="34" charset="0"/>
                <a:hlinkClick r:id="rId3"/>
              </a:rPr>
              <a:t>Антаков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  <a:hlinkClick r:id="rId3"/>
              </a:rPr>
              <a:t> –  316 просмотров</a:t>
            </a:r>
            <a:r>
              <a:rPr lang="ru-RU" sz="2000" b="1" dirty="0" smtClean="0">
                <a:latin typeface="Arial" pitchFamily="34" charset="0"/>
                <a:cs typeface="Arial" pitchFamily="34" charset="0"/>
                <a:hlinkClick r:id="rId3"/>
              </a:rPr>
              <a:t>   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  <a:hlinkClick r:id="rId3"/>
              </a:rPr>
              <a:t>https://www.youtube.com/watch?v=1PSoj_VwXt4</a:t>
            </a:r>
            <a:endParaRPr lang="ru-RU" sz="2000" b="1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  <a:hlinkClick r:id="rId3"/>
              </a:rPr>
              <a:t>Наташа Кузьмина 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  <a:hlinkClick r:id="rId3"/>
              </a:rPr>
              <a:t>https://www.youtube.com/watch?v=jSIulic6Cyo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– 460 просмотров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Елена Кузьмина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4"/>
              </a:rPr>
              <a:t>https://www.youtube.com/watch?v=6ADoPvWVMzY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– 175 просмотров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Валентина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Орленко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5"/>
              </a:rPr>
              <a:t>https://www.youtube.com/watch?v=GwQCoWzxkY4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– 143 просмотра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Всего опубликовано 8 отзывов на сайте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домчеловека.орг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548680"/>
            <a:ext cx="5710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u="sng" dirty="0" smtClean="0">
                <a:latin typeface="Arial Black" pitchFamily="34" charset="0"/>
                <a:hlinkClick r:id="rId3"/>
              </a:rPr>
              <a:t>Отзывы о Философии Синтеза </a:t>
            </a:r>
            <a:endParaRPr lang="ru-RU" sz="2400" u="sng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425</Words>
  <Application>Microsoft Office PowerPoint</Application>
  <PresentationFormat>Экран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1</cp:lastModifiedBy>
  <cp:revision>25</cp:revision>
  <dcterms:created xsi:type="dcterms:W3CDTF">2017-05-24T17:27:54Z</dcterms:created>
  <dcterms:modified xsi:type="dcterms:W3CDTF">2017-06-02T06:07:32Z</dcterms:modified>
</cp:coreProperties>
</file>